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2C0264-0028-183D-B473-70566B0A453B}" name="Luana Leandro Gois - Prof. Assist. Medicina" initials="LG" userId="S::luanagois@bahiana.edu.br::3064c9ca-3db9-4639-b609-58d8ce0b20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5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9E042-A62D-4418-9C8A-DBA38D54E4AD}" v="49" dt="2023-10-04T02:08:3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7" autoAdjust="0"/>
    <p:restoredTop sz="94660"/>
  </p:normalViewPr>
  <p:slideViewPr>
    <p:cSldViewPr snapToGrid="0">
      <p:cViewPr>
        <p:scale>
          <a:sx n="146" d="100"/>
          <a:sy n="146" d="100"/>
        </p:scale>
        <p:origin x="1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F-468D-B3CB-EDD575BDF81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F-468D-B3CB-EDD575BDF81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F-468D-B3CB-EDD575BDF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386432"/>
        <c:axId val="90387968"/>
        <c:axId val="0"/>
      </c:bar3DChart>
      <c:catAx>
        <c:axId val="90386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387968"/>
        <c:crosses val="autoZero"/>
        <c:auto val="1"/>
        <c:lblAlgn val="ctr"/>
        <c:lblOffset val="100"/>
        <c:noMultiLvlLbl val="0"/>
      </c:catAx>
      <c:valAx>
        <c:axId val="90387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903864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F-410C-8A7F-FD193763968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F-410C-8A7F-FD193763968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7F-410C-8A7F-FD1937639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386432"/>
        <c:axId val="90387968"/>
        <c:axId val="0"/>
      </c:bar3DChart>
      <c:catAx>
        <c:axId val="90386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387968"/>
        <c:crosses val="autoZero"/>
        <c:auto val="1"/>
        <c:lblAlgn val="ctr"/>
        <c:lblOffset val="100"/>
        <c:noMultiLvlLbl val="0"/>
      </c:catAx>
      <c:valAx>
        <c:axId val="90387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903864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9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95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12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2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3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49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5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15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6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3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B02BCCF6-A38E-4822-BB95-626F80E544A0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956A4D3-281F-4E8F-BD0F-CA8A97DB1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67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" y="0"/>
            <a:ext cx="6843168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>
            <a:extLst>
              <a:ext uri="{FF2B5EF4-FFF2-40B4-BE49-F238E27FC236}">
                <a16:creationId xmlns:a16="http://schemas.microsoft.com/office/drawing/2014/main" id="{0241EE54-B2AA-8EAE-FE68-639FD66EE122}"/>
              </a:ext>
            </a:extLst>
          </p:cNvPr>
          <p:cNvSpPr txBox="1">
            <a:spLocks/>
          </p:cNvSpPr>
          <p:nvPr/>
        </p:nvSpPr>
        <p:spPr>
          <a:xfrm>
            <a:off x="203138" y="3671222"/>
            <a:ext cx="2880000" cy="534772"/>
          </a:xfrm>
          <a:prstGeom prst="rect">
            <a:avLst/>
          </a:prstGeom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308A5CC-0AE7-8B55-4F00-6B8C6785E13D}"/>
              </a:ext>
            </a:extLst>
          </p:cNvPr>
          <p:cNvSpPr txBox="1">
            <a:spLocks/>
          </p:cNvSpPr>
          <p:nvPr/>
        </p:nvSpPr>
        <p:spPr>
          <a:xfrm>
            <a:off x="191240" y="1951605"/>
            <a:ext cx="2880000" cy="1568901"/>
          </a:xfrm>
          <a:prstGeom prst="rect">
            <a:avLst/>
          </a:prstGeom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</a:t>
            </a:r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3BA411B-8D86-666A-F91F-17752915690B}"/>
              </a:ext>
            </a:extLst>
          </p:cNvPr>
          <p:cNvSpPr txBox="1">
            <a:spLocks/>
          </p:cNvSpPr>
          <p:nvPr/>
        </p:nvSpPr>
        <p:spPr>
          <a:xfrm>
            <a:off x="346552" y="1610059"/>
            <a:ext cx="2569376" cy="273162"/>
          </a:xfrm>
          <a:prstGeom prst="rect">
            <a:avLst/>
          </a:prstGeom>
          <a:solidFill>
            <a:srgbClr val="FF8B5D"/>
          </a:solidFill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EDD620B0-427C-5E38-69D9-BCDD153E57C7}"/>
              </a:ext>
            </a:extLst>
          </p:cNvPr>
          <p:cNvSpPr txBox="1">
            <a:spLocks/>
          </p:cNvSpPr>
          <p:nvPr/>
        </p:nvSpPr>
        <p:spPr>
          <a:xfrm>
            <a:off x="3083138" y="1947883"/>
            <a:ext cx="3600000" cy="2236776"/>
          </a:xfrm>
          <a:prstGeom prst="rect">
            <a:avLst/>
          </a:prstGeom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gravida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ipsum. </a:t>
            </a: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auctor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sem quis,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Fusce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ullamcorper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et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Praesent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gravida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ipsum.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auctor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sem quis,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Fusce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ullamcorper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et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Praesent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malesuada</a:t>
            </a:r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91D295A-BCDD-D50F-01BB-C96FBDA7A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420825"/>
              </p:ext>
            </p:extLst>
          </p:nvPr>
        </p:nvGraphicFramePr>
        <p:xfrm>
          <a:off x="3609761" y="3823500"/>
          <a:ext cx="2557498" cy="158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ubtítulo 2">
            <a:extLst>
              <a:ext uri="{FF2B5EF4-FFF2-40B4-BE49-F238E27FC236}">
                <a16:creationId xmlns:a16="http://schemas.microsoft.com/office/drawing/2014/main" id="{77F67364-AF97-AB71-0C34-05933575BD17}"/>
              </a:ext>
            </a:extLst>
          </p:cNvPr>
          <p:cNvSpPr txBox="1">
            <a:spLocks/>
          </p:cNvSpPr>
          <p:nvPr/>
        </p:nvSpPr>
        <p:spPr>
          <a:xfrm>
            <a:off x="2144312" y="8458744"/>
            <a:ext cx="4526928" cy="793304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AutoNum type="arabicPeriod"/>
            </a:pP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indent="-228600" algn="just">
              <a:buAutoNum type="arabicPeriod"/>
            </a:pP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A1C8809F-2669-1FCE-8FDF-5A7FDED6DC06}"/>
              </a:ext>
            </a:extLst>
          </p:cNvPr>
          <p:cNvSpPr txBox="1">
            <a:spLocks/>
          </p:cNvSpPr>
          <p:nvPr/>
        </p:nvSpPr>
        <p:spPr>
          <a:xfrm>
            <a:off x="174862" y="4746856"/>
            <a:ext cx="2880000" cy="1875996"/>
          </a:xfrm>
          <a:prstGeom prst="rect">
            <a:avLst/>
          </a:prstGeom>
        </p:spPr>
        <p:txBody>
          <a:bodyPr vert="horz" lIns="102879" tIns="51440" rIns="102879" bIns="5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gravida.</a:t>
            </a: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malesuada</a:t>
            </a:r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6D1A0B74-A601-98B5-0EA4-346A360018A6}"/>
              </a:ext>
            </a:extLst>
          </p:cNvPr>
          <p:cNvSpPr txBox="1">
            <a:spLocks/>
          </p:cNvSpPr>
          <p:nvPr/>
        </p:nvSpPr>
        <p:spPr>
          <a:xfrm>
            <a:off x="346552" y="3291374"/>
            <a:ext cx="2569376" cy="273162"/>
          </a:xfrm>
          <a:prstGeom prst="rect">
            <a:avLst/>
          </a:prstGeom>
          <a:solidFill>
            <a:srgbClr val="FF8B5D"/>
          </a:solidFill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A3C4AA49-3BBE-3320-B61F-24371FBD28D1}"/>
              </a:ext>
            </a:extLst>
          </p:cNvPr>
          <p:cNvSpPr txBox="1">
            <a:spLocks/>
          </p:cNvSpPr>
          <p:nvPr/>
        </p:nvSpPr>
        <p:spPr>
          <a:xfrm>
            <a:off x="338900" y="4356710"/>
            <a:ext cx="2569376" cy="273162"/>
          </a:xfrm>
          <a:prstGeom prst="rect">
            <a:avLst/>
          </a:prstGeom>
          <a:solidFill>
            <a:srgbClr val="FF8B5D"/>
          </a:solidFill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MATERIALS AND METHODS</a:t>
            </a:r>
          </a:p>
        </p:txBody>
      </p:sp>
      <p:pic>
        <p:nvPicPr>
          <p:cNvPr id="1026" name="Picture 2" descr="O que é um Swab - Função e Procedimentos na Coprocultura">
            <a:extLst>
              <a:ext uri="{FF2B5EF4-FFF2-40B4-BE49-F238E27FC236}">
                <a16:creationId xmlns:a16="http://schemas.microsoft.com/office/drawing/2014/main" id="{0850A3E2-8973-4E03-B53F-9C77D9B5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1" y="5841739"/>
            <a:ext cx="2099242" cy="13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BF227661-A514-F23A-507B-787FC69685FA}"/>
              </a:ext>
            </a:extLst>
          </p:cNvPr>
          <p:cNvSpPr txBox="1"/>
          <p:nvPr/>
        </p:nvSpPr>
        <p:spPr>
          <a:xfrm>
            <a:off x="559835" y="6900963"/>
            <a:ext cx="2127505" cy="246221"/>
          </a:xfrm>
          <a:prstGeom prst="rect">
            <a:avLst/>
          </a:prstGeom>
          <a:solidFill>
            <a:schemeClr val="accent1">
              <a:lumMod val="50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IMAGEM MERAMENTE ILUSTRATIVA</a:t>
            </a: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13575732-AD29-A38D-4FC3-B82419DCCD35}"/>
              </a:ext>
            </a:extLst>
          </p:cNvPr>
          <p:cNvSpPr txBox="1">
            <a:spLocks/>
          </p:cNvSpPr>
          <p:nvPr/>
        </p:nvSpPr>
        <p:spPr>
          <a:xfrm>
            <a:off x="3602276" y="1610059"/>
            <a:ext cx="2569376" cy="273162"/>
          </a:xfrm>
          <a:prstGeom prst="rect">
            <a:avLst/>
          </a:prstGeom>
          <a:solidFill>
            <a:srgbClr val="FF8B5D"/>
          </a:solidFill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46" name="Subtítulo 2">
            <a:extLst>
              <a:ext uri="{FF2B5EF4-FFF2-40B4-BE49-F238E27FC236}">
                <a16:creationId xmlns:a16="http://schemas.microsoft.com/office/drawing/2014/main" id="{217C408A-CA4D-0D8D-41AD-DB4964C130B6}"/>
              </a:ext>
            </a:extLst>
          </p:cNvPr>
          <p:cNvSpPr txBox="1">
            <a:spLocks/>
          </p:cNvSpPr>
          <p:nvPr/>
        </p:nvSpPr>
        <p:spPr>
          <a:xfrm>
            <a:off x="2144312" y="8126520"/>
            <a:ext cx="2569376" cy="273162"/>
          </a:xfrm>
          <a:prstGeom prst="rect">
            <a:avLst/>
          </a:prstGeom>
          <a:solidFill>
            <a:srgbClr val="FF8B5D"/>
          </a:solidFill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id="{CB881A9C-064A-B9FF-EACB-A635804D1F35}"/>
              </a:ext>
            </a:extLst>
          </p:cNvPr>
          <p:cNvSpPr txBox="1">
            <a:spLocks/>
          </p:cNvSpPr>
          <p:nvPr/>
        </p:nvSpPr>
        <p:spPr>
          <a:xfrm>
            <a:off x="3054862" y="7304891"/>
            <a:ext cx="3600000" cy="750215"/>
          </a:xfrm>
          <a:prstGeom prst="rect">
            <a:avLst/>
          </a:prstGeom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gravida.</a:t>
            </a: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7A505498-E248-EB27-6C4A-804970818E66}"/>
              </a:ext>
            </a:extLst>
          </p:cNvPr>
          <p:cNvSpPr txBox="1">
            <a:spLocks/>
          </p:cNvSpPr>
          <p:nvPr/>
        </p:nvSpPr>
        <p:spPr>
          <a:xfrm>
            <a:off x="3570174" y="6922955"/>
            <a:ext cx="2569376" cy="273162"/>
          </a:xfrm>
          <a:prstGeom prst="rect">
            <a:avLst/>
          </a:prstGeom>
          <a:solidFill>
            <a:srgbClr val="FF8B5D"/>
          </a:solidFill>
        </p:spPr>
        <p:txBody>
          <a:bodyPr vert="horz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552519C5-1206-9340-A5E4-4DA8504CB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989105"/>
              </p:ext>
            </p:extLst>
          </p:nvPr>
        </p:nvGraphicFramePr>
        <p:xfrm>
          <a:off x="3609761" y="5320784"/>
          <a:ext cx="2557498" cy="158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Título 1">
            <a:extLst>
              <a:ext uri="{FF2B5EF4-FFF2-40B4-BE49-F238E27FC236}">
                <a16:creationId xmlns:a16="http://schemas.microsoft.com/office/drawing/2014/main" id="{533B0BB9-A6E1-820C-7ACA-1BB1F7BD8CC8}"/>
              </a:ext>
            </a:extLst>
          </p:cNvPr>
          <p:cNvSpPr txBox="1">
            <a:spLocks/>
          </p:cNvSpPr>
          <p:nvPr/>
        </p:nvSpPr>
        <p:spPr>
          <a:xfrm>
            <a:off x="102990" y="540227"/>
            <a:ext cx="6858000" cy="565558"/>
          </a:xfrm>
          <a:prstGeom prst="rect">
            <a:avLst/>
          </a:prstGeom>
        </p:spPr>
        <p:txBody>
          <a:bodyPr wrap="square" lIns="102887" tIns="51444" rIns="102887" bIns="51444" anchor="t">
            <a:spAutoFit/>
          </a:bodyPr>
          <a:lstStyle>
            <a:lvl1pPr algn="ctr" defTabSz="5219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238"/>
              </a:lnSpc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AUTHORS </a:t>
            </a:r>
            <a:r>
              <a:rPr lang="pt-BR" sz="1000" baseline="30000" dirty="0">
                <a:latin typeface="Arial" pitchFamily="34" charset="0"/>
                <a:cs typeface="Arial" pitchFamily="34" charset="0"/>
              </a:rPr>
              <a:t>1,2,3</a:t>
            </a:r>
          </a:p>
          <a:p>
            <a:pPr>
              <a:lnSpc>
                <a:spcPts val="1238"/>
              </a:lnSpc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" baseline="30000" dirty="0">
                <a:latin typeface="Arial" pitchFamily="34" charset="0"/>
                <a:cs typeface="Arial" pitchFamily="34" charset="0"/>
              </a:rPr>
              <a:t>1,2,3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Institutions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238"/>
              </a:lnSpc>
            </a:pPr>
            <a:r>
              <a:rPr lang="pt-BR" sz="800" dirty="0" err="1">
                <a:latin typeface="Arial" pitchFamily="34" charset="0"/>
                <a:cs typeface="Arial" pitchFamily="34" charset="0"/>
              </a:rPr>
              <a:t>Contact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infromation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(E-mail / WhatsApp)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6E616450-49F0-79AB-30E1-BA812B8977A2}"/>
              </a:ext>
            </a:extLst>
          </p:cNvPr>
          <p:cNvSpPr txBox="1">
            <a:spLocks/>
          </p:cNvSpPr>
          <p:nvPr/>
        </p:nvSpPr>
        <p:spPr>
          <a:xfrm>
            <a:off x="386733" y="204516"/>
            <a:ext cx="6290513" cy="240018"/>
          </a:xfrm>
          <a:prstGeom prst="rect">
            <a:avLst/>
          </a:prstGeom>
          <a:noFill/>
        </p:spPr>
        <p:txBody>
          <a:bodyPr vert="horz" lIns="102879" tIns="51440" rIns="102879" bIns="51440" rtlCol="0" anchor="t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9744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5837</TotalTime>
  <Words>674</Words>
  <Application>Microsoft Macintosh PowerPoint</Application>
  <PresentationFormat>Apresentação na tela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Albânia Lira</dc:creator>
  <cp:lastModifiedBy>Lucio Castellano</cp:lastModifiedBy>
  <cp:revision>18</cp:revision>
  <dcterms:created xsi:type="dcterms:W3CDTF">2021-06-11T00:21:16Z</dcterms:created>
  <dcterms:modified xsi:type="dcterms:W3CDTF">2023-10-13T19:40:29Z</dcterms:modified>
</cp:coreProperties>
</file>