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78C1D-E25B-29D5-9F12-ED19D2287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40E52C-9FF8-1C1A-20C0-B7E5EBF30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5EDF75-0BCA-7961-6340-6B2C77F4A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2C6360-66D7-6A4C-27A8-CBE993E7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D83121-B0F9-25FE-FBEF-D07FAFE8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23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CCB3C-4B68-C743-8DC1-D1E07D83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0040E9-527D-8218-F8B0-7BBC428A0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17E17D-CD60-D352-4505-3B470846A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8312C1-1A5C-AD84-C2DD-4352C9D9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026756-8315-2AD4-0AE0-D46B9EE75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43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9B1650-A47D-061B-95F7-67F2EC4D3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74D30C4-2B72-5522-EFD7-E7B87BDD9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37167A-2705-2B1E-9EB5-ADB62B7DB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5C946C-C454-83A1-A3EB-99C0DDC80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53D1D2-E0C2-FB02-3A6E-8B01F2E9C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09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E15F8-E9B8-2D86-410D-F888AF1C3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D4826E-F900-6671-FBA9-27C318D3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954181-DB19-1CCB-D4CA-247B4196E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FD079A-04A6-24D0-9B92-C56DC545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13E2F7-0E1F-AC47-9C63-183F05229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76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0F127-9501-2505-F4C8-6ACEFCF7D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3E65F6-C970-0294-3A00-C0BF33187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51B6C9-E1A0-AD16-7649-337B39ABF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5FF5D6-4DDA-A16A-82E9-C22A88D3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D8FF26-DDDC-90A8-392E-1E6BF4705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37100-A4C9-D443-FF4D-09DE9B42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81EC8D-C5F2-3C7B-696E-89917171D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A510F79-71EB-F7AF-0B7E-F4C30441A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025040-8617-5CF7-1BB9-6441BB2D7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FEA6A1-B6BD-ECC0-3C1E-4B83F43AC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FECEB94-62E9-FE77-0BB1-3AD6CC36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76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C5525F-D9A5-813D-7192-75F9079A0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4282A7C-96DE-397D-5A95-3CE9DE5F5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51B7EFB-5B3A-D395-3332-DB2D325B3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634045F-D85F-5F36-BEB0-94D25B03D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048F7AE-C53F-6680-D72C-04500DC7DD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B74F8FD-E8E2-4C42-CDBB-42081FD2C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C521367-93CB-804D-8AA0-157B3BA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AE9BC9-CD14-DC07-903A-43D302AC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7334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F4DA7-E255-0DDB-0E90-B708BDFD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0208C29-8C45-2204-E012-544E5B3B9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A31689B-2054-2827-B724-6F7A2D48F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E829321-D762-D1A3-F93D-94A766B88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5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24FCA58-DCD0-36BE-D4AF-B80D23B5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453B7F5-7649-E386-6960-CF4929E1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35948F7-CF93-86EE-4D5E-EEE8B84B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91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6EC10-F6B2-2173-C580-2CDA8374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7D83B4-4B62-78EB-70E4-EB7725DA7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E8C93A1-FD72-50E4-659A-7B1E5BCB9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0973A5-520C-E694-C233-E2417B5D5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5AD679-C98F-6AF6-0B0B-FAC6E9C6B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0FD47C5-94A5-EFEC-63B2-E798D7940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8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C5BE1-2803-AA01-D72C-425F62D59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CFCB83B-4749-DBFB-1B95-9CE0D9A51F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1F59C8D-8B50-9BAB-40B8-09763CE5C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7486995-7AEB-634A-D63D-2CF1B1FFA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793B74-C2DC-D15B-CD0F-274C4603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A57A6C6-9464-F652-B34E-B925EAD3D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88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72396E7-0F05-2BFB-2288-761376F35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F303A0-3874-0CF0-7056-0FD77A060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4275DE-49F7-792D-A3AA-10A675DCA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7925C-C2DE-4186-A0E6-829B7B78F2B9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54FDA2-2EC8-0994-9988-C4F2F2BE4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782C64-A023-7691-0DAB-8B6F9FB05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90CB6-9283-4B50-AF1E-B1D2EAFA0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51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CBC22-F256-F944-2E3A-D15136FD32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24E442-9F6E-115B-4412-8D132FC4F5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53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1CB73-359B-EC3B-FD04-7B4424EB8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4BFF3F-2FAA-AD59-C2DA-9FCB8AE38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90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3C743C-D5D0-3CA0-BB51-61064444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52B1B8-EE1E-44CA-40ED-FAD9C0ABE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: Cantos Diagonais Arredondados 3">
            <a:extLst>
              <a:ext uri="{FF2B5EF4-FFF2-40B4-BE49-F238E27FC236}">
                <a16:creationId xmlns:a16="http://schemas.microsoft.com/office/drawing/2014/main" id="{29A98571-192A-77E2-FB13-4416002E6C31}"/>
              </a:ext>
            </a:extLst>
          </p:cNvPr>
          <p:cNvSpPr/>
          <p:nvPr/>
        </p:nvSpPr>
        <p:spPr>
          <a:xfrm>
            <a:off x="914399" y="496444"/>
            <a:ext cx="5641145" cy="797783"/>
          </a:xfrm>
          <a:prstGeom prst="round2DiagRect">
            <a:avLst/>
          </a:prstGeom>
          <a:gradFill>
            <a:gsLst>
              <a:gs pos="0">
                <a:srgbClr val="FFDE59">
                  <a:alpha val="100000"/>
                </a:srgbClr>
              </a:gs>
              <a:gs pos="100000">
                <a:srgbClr val="FF914D">
                  <a:alpha val="100000"/>
                </a:srgbClr>
              </a:gs>
            </a:gsLst>
            <a:lin ang="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50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E1B816-AE79-7099-DFA5-E4AB00D85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F3148A-C51A-F5A6-79F2-E83685E5C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55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E93CE-2E90-A7A4-3843-0FED54D94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4E9865-BC8A-1D3C-80F0-BB76E2E6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27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7402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Creative Eventos e Cursos</dc:creator>
  <cp:keywords>Creative</cp:keywords>
  <cp:lastModifiedBy>Sara Brito Silva Costa Cruz</cp:lastModifiedBy>
  <cp:revision>1</cp:revision>
  <dcterms:created xsi:type="dcterms:W3CDTF">2023-10-06T18:50:14Z</dcterms:created>
  <dcterms:modified xsi:type="dcterms:W3CDTF">2023-10-07T23:50:08Z</dcterms:modified>
</cp:coreProperties>
</file>